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32B40-DD4B-4435-A8F7-34A6C179D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DBE9D-8773-4406-AA14-8DA82D159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74018-0966-4F42-AD61-07722D8B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B1D95-5477-47D3-BBA6-C32018A3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23D9B-4348-47D7-8974-2155DB85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3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AD15-4E3F-4D04-AD2D-9940B7EC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36D1C-1594-4526-A91C-206E73F83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0583F-69DD-4F50-A8CB-92028D41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35D8E-C3B5-485F-8642-B8757142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179BB-47BC-4E44-B4C6-F0F9B3D7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61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44A98-BBDA-4B6D-97D8-7765C09D3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E5898-FBAD-4AD2-BFDA-BF2351A58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CBDD4-FC86-4E81-A7E1-4FCD3A7D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3F7EE-E9C0-4B9C-BE54-C5B7548E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D284C-261B-4A19-AB45-ABAECECCF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B0EC-F804-45FD-9368-04FAAFBF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4883D-8805-49CE-AA4D-0732FC4D4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7B035-04D7-496A-8275-075DD201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F20AA-63AA-4C8A-85D0-116A9F71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D7BD5-8A5A-470F-99FC-70FB8F33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2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CFA15-6F9E-4BC7-878A-83FC24F11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B2AAA-1C97-4FCA-B24C-CD730CCF2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BFA65-F8B7-4BB0-B4FE-B64759CA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38BFF-6E92-4762-915C-79625238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04467-C495-4C31-A12B-65CF2FAB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21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C6CA-411E-4764-ADE5-1A6DCD739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09E7B-46F5-4261-B4A7-4C7ADC1F7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4CB69-9B69-4615-B6BB-237326803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0798B-0377-412C-AF62-AA9F679D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BAB41-CB2E-4D60-87FF-AC526107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32231-F4A8-4865-B01F-48B2EDDAE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0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EFBDC-52D2-49A6-9AA6-69A6CBE7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D2B6C-32B3-4299-B348-9655CB044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73E5D-E0BC-494D-ABD4-0D514E71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EADEA-FFB4-478F-BBE0-2FDFA953E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6B4871-6860-40EA-A784-DDFCF4B1E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51248D-3FE5-43F6-A538-541ED9C0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DD9C4-E6E7-4867-B30F-2FB7D2E77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E7571-5B5E-47B9-A3FC-ADBB6C54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4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90764-AC8C-49AB-94F4-1AE80EDB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D88E-FBCC-42A8-B230-AA5F8B65A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E74BD-DAF6-427F-AFCA-A5643CC1C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4CE23-DDA1-4B44-B51E-4EC19A16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0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E952A2-C843-4B24-A20D-3C06A611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96BDE5-DE7D-41FF-847E-72746594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8CC9B-049C-429E-AD5B-BB01AB80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0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34E4-D529-4824-B563-96CBE54C9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FD9B2-CBF5-43E9-AE86-7877C8D4B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8CE59-6EB5-4756-9371-17353D96D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F5C0E-0156-4A2D-B3BA-D1E19E65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62EDC-F511-4C19-B985-A5649960D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5A371-D9CF-4576-B0C5-5B7A370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7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C4438-4869-4CB7-A867-EB7C18BF4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BDBF0-68BD-4AA0-8CC0-12CAB00C2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F43B2-DDA8-4FC6-BA04-88E2EB9F9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7264A-3287-499A-80E4-6A94B26B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7798C-21C5-4B62-AB34-09168331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B3FB9-2E98-40A0-BCBA-04407613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2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C0EBD-7BC6-45E6-A4F1-F6AC184B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F1EEE-CA2B-473F-912F-A9850965E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4EDD9-DCFC-4818-99B2-2A7C48780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A7DCF-6FE4-4A93-82C4-773D8E7BFC7F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7FE56-2258-48A6-BC87-B1AA062B9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87533-D043-4DC5-A2D5-0AF5858DB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E5F3-BDAF-4986-8804-7175EBDF9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A6C09-74F1-4518-905B-4E8DAD1CD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ANUNŢ!</a:t>
            </a:r>
            <a:r>
              <a:rPr lang="ro-RO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Centrul Educaţiei Estetice „Lăstărel” anunţă membrii comisiei şi candidaţii la funcția vacantă </a:t>
            </a:r>
            <a:b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director adjunct despre data, ora şi locul desfăşurării concursului:</a:t>
            </a:r>
            <a:b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o-RO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23.02.2023</a:t>
            </a:r>
            <a:br>
              <a:rPr lang="ro-RO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Ora</a:t>
            </a:r>
            <a:r>
              <a:rPr lang="ro-RO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o-RO" sz="2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:30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Locul desfăşurării concursului: Centrul Educaţiei Estetice „Lăstărel”  </a:t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(adresa: mun. Chișinău, str. Maria Cebotari, 5, sala nr. 2)</a:t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Telefoane de contact: 022 234538 / 022 238766</a:t>
            </a:r>
            <a:b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DD61E9-B48B-4F0E-B8F3-616024386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17" y="4812860"/>
            <a:ext cx="5835164" cy="2045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6569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  ANUNŢ!  Centrul Educaţiei Estetice „Lăstărel” anunţă membrii comisiei şi candidaţii la funcția vacantă  de director adjunct despre data, ora şi locul desfăşurării concursului:       Data: 23.02.2023      Ora: 14:30       Locul desfăşurării concursului: Centrul Educaţiei Estetice „Lăstărel”        (adresa: mun. Chișinău, str. Maria Cebotari, 5, sala nr. 2)   Telefoane de contact: 022 234538 / 022 238766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ANUNŢ!  Centrul Educaţiei Estetice „Lăstărel” anunţă membrii comisiei şi candidaţii la funcția vacantă  de director adjunct despre data, ora şi locul desfăşurării concursului:       Data: 23.02.2023      Ora: 10:00       Locul desfăşurării concursului: Centrul Educaţiei Estetice „Lăstărel”        (adresa: mun. Chișinău, str. Maria Cebotari, 5, sala nr. 2)   Telefoane de contact: 022 234538 / 022 238766          </dc:title>
  <dc:creator>Ionela Budei</dc:creator>
  <cp:lastModifiedBy>Vita</cp:lastModifiedBy>
  <cp:revision>2</cp:revision>
  <dcterms:created xsi:type="dcterms:W3CDTF">2023-02-17T07:21:44Z</dcterms:created>
  <dcterms:modified xsi:type="dcterms:W3CDTF">2023-02-22T12:27:22Z</dcterms:modified>
</cp:coreProperties>
</file>