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18E5F-00BA-5A42-8FFE-091D80901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452" y="248478"/>
            <a:ext cx="9985096" cy="5256271"/>
          </a:xfrm>
        </p:spPr>
        <p:txBody>
          <a:bodyPr/>
          <a:lstStyle/>
          <a:p>
            <a:r>
              <a:rPr lang="ru-RU"/>
              <a:t>Право на обучение И как им воспользоваться для своего будущего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A5745-F544-E64D-BA5C-A04C0D81DC3D}"/>
              </a:ext>
            </a:extLst>
          </p:cNvPr>
          <p:cNvSpPr txBox="1"/>
          <p:nvPr/>
        </p:nvSpPr>
        <p:spPr>
          <a:xfrm>
            <a:off x="3798167" y="5504749"/>
            <a:ext cx="782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/>
              <a:t>ВЫПОЛНИЛА ЛОСЕВА АЛЕКСАНДРА</a:t>
            </a:r>
          </a:p>
        </p:txBody>
      </p:sp>
    </p:spTree>
    <p:extLst>
      <p:ext uri="{BB962C8B-B14F-4D97-AF65-F5344CB8AC3E}">
        <p14:creationId xmlns:p14="http://schemas.microsoft.com/office/powerpoint/2010/main" val="384681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4F35C-B0A3-914B-9A3D-1244F999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 имею право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AEB0C-0D8A-CA42-B72B-8A6B1474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Образование</a:t>
            </a:r>
          </a:p>
          <a:p>
            <a:r>
              <a:rPr lang="ru-RU"/>
              <a:t>Жизнь</a:t>
            </a:r>
          </a:p>
          <a:p>
            <a:r>
              <a:rPr lang="ru-RU"/>
              <a:t>Семью</a:t>
            </a:r>
          </a:p>
          <a:p>
            <a:r>
              <a:rPr lang="ru-RU"/>
              <a:t>Имя и Гражданство
Медицинскую помощь</a:t>
            </a:r>
          </a:p>
          <a:p>
            <a:r>
              <a:rPr lang="ru-RU"/>
              <a:t>Защиту</a:t>
            </a:r>
          </a:p>
          <a:p>
            <a:r>
              <a:rPr lang="ru-RU"/>
              <a:t>Творчество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4942B5E-C129-0F4F-94D6-2C047B70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3221"/>
            <a:ext cx="5280754" cy="4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8E4B4-E0A1-F941-A74A-2CC6EB5C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/>
              <a:t>О себе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DA021-9544-0047-A638-EBE3201D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2950"/>
            <a:ext cx="5781024" cy="245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Я- Лосева Александра. Я очень люблю музыку, художественное творчество: люблю рисовать, вязать , заниматься квиллингом.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F1DD39-14AF-B34C-A76D-2A2B4C89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88" y="1845581"/>
            <a:ext cx="2242968" cy="3635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F628C-0A09-AD4E-A119-5C1FB42917D9}"/>
              </a:ext>
            </a:extLst>
          </p:cNvPr>
          <p:cNvSpPr txBox="1"/>
          <p:nvPr/>
        </p:nvSpPr>
        <p:spPr>
          <a:xfrm flipH="1">
            <a:off x="8654518" y="1129209"/>
            <a:ext cx="2478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Я горжусь наградой, полученной за участие в конкурсе «Ученик года 2018»</a:t>
            </a:r>
          </a:p>
          <a:p>
            <a:pPr algn="l"/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7B01286-DDBB-F547-8F44-8A0F2C08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518" y="2795274"/>
            <a:ext cx="2726852" cy="3635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F5FC8-8E7A-F242-AAE3-610260653A0E}"/>
              </a:ext>
            </a:extLst>
          </p:cNvPr>
          <p:cNvSpPr txBox="1"/>
          <p:nvPr/>
        </p:nvSpPr>
        <p:spPr>
          <a:xfrm>
            <a:off x="2871473" y="319472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86311-6183-F649-81FB-4659E7F33274}"/>
              </a:ext>
            </a:extLst>
          </p:cNvPr>
          <p:cNvSpPr txBox="1"/>
          <p:nvPr/>
        </p:nvSpPr>
        <p:spPr>
          <a:xfrm>
            <a:off x="3567693" y="3194720"/>
            <a:ext cx="4721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Я-ученица теоретического лицея имени Антиоха Кантемира. Я учусь также  в Детской музыкальной студии по специальности фортепиано.  Мне нравится заниматься музыкой , потому что она меня успокаивает. Я теперь смотрю на окружающий мир по-другому, не так как смотрят мои друзья.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1DC28-6937-F649-A079-1D9E2190A01D}"/>
              </a:ext>
            </a:extLst>
          </p:cNvPr>
          <p:cNvSpPr txBox="1"/>
          <p:nvPr/>
        </p:nvSpPr>
        <p:spPr>
          <a:xfrm>
            <a:off x="3785873" y="2475463"/>
            <a:ext cx="5639775" cy="38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olidFill>
                  <a:schemeClr val="tx2"/>
                </a:solidFill>
              </a:rPr>
              <a:t>ПРАВО НА ОБРАЗОВАНИЕ </a:t>
            </a:r>
          </a:p>
        </p:txBody>
      </p:sp>
    </p:spTree>
    <p:extLst>
      <p:ext uri="{BB962C8B-B14F-4D97-AF65-F5344CB8AC3E}">
        <p14:creationId xmlns:p14="http://schemas.microsoft.com/office/powerpoint/2010/main" val="289934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0BB156-5A1B-3644-BF55-FFB26229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23" y="777382"/>
            <a:ext cx="10296147" cy="3837214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Я играю большую концертную программу .Из всех произведений, которые я исполняю менуэт мне понравился как танец. Для того чтобы проникнуть больше в атмосферу этого танца, я ознакомилась с его характеристикой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01BFC35-EC62-B24A-9DE7-816868A3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23" y="1868913"/>
            <a:ext cx="10666816" cy="4738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58A976-7797-A146-AF49-367D91F401B7}"/>
              </a:ext>
            </a:extLst>
          </p:cNvPr>
          <p:cNvSpPr txBox="1"/>
          <p:nvPr/>
        </p:nvSpPr>
        <p:spPr>
          <a:xfrm>
            <a:off x="1087623" y="250252"/>
            <a:ext cx="81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ПРАВО НА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218767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FA0CC5-CE42-EA4E-AAB1-F2B9DB37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90466"/>
            <a:ext cx="9601200" cy="763183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Я увлекаюсь не только музыкой . Мне нравится художественное творчество. У меня есть много работ по квиллингу 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C588E8DD-E9C0-0E47-A4AB-A8E3A432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37624"/>
            <a:ext cx="5319565" cy="452585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C7D75D3-DFCA-5349-B61D-4F61337C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849" y="991217"/>
            <a:ext cx="343873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B0501-5219-2941-B4BF-51C26165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31778"/>
            <a:ext cx="9601200" cy="1703851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Не знаю буду ли я музыкантом, но я хочу научиться играть, читать с листа, сочинять , слушать и слышать классическую музыку, а главное сохранить любовь к музыке на всю жизнь. </a:t>
            </a:r>
          </a:p>
          <a:p>
            <a:pPr marL="0" indent="0">
              <a:buNone/>
            </a:pPr>
            <a:r>
              <a:rPr lang="ru-RU"/>
              <a:t>Я имею право на творчество , но у меня есть и обязанности, которые я должна выполнять чтобы добиться успеха.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737874-B04C-6246-B447-E4423D17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29" y="2361490"/>
            <a:ext cx="5135471" cy="383366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64D56EF-0E68-1642-8197-04D0C661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811" y="2361490"/>
            <a:ext cx="4873428" cy="41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826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Franklin Gothic Book</vt:lpstr>
      <vt:lpstr>TF10001025</vt:lpstr>
      <vt:lpstr>Право на обучение И как им воспользоваться для своего будущего</vt:lpstr>
      <vt:lpstr>Я имею право на:</vt:lpstr>
      <vt:lpstr>О себе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Гырбу</dc:creator>
  <cp:lastModifiedBy>user</cp:lastModifiedBy>
  <cp:revision>19</cp:revision>
  <dcterms:created xsi:type="dcterms:W3CDTF">2020-11-24T14:15:18Z</dcterms:created>
  <dcterms:modified xsi:type="dcterms:W3CDTF">2020-11-27T08:01:19Z</dcterms:modified>
</cp:coreProperties>
</file>