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00" autoAdjust="0"/>
    <p:restoredTop sz="94624" autoAdjust="0"/>
  </p:normalViewPr>
  <p:slideViewPr>
    <p:cSldViewPr>
      <p:cViewPr varScale="1">
        <p:scale>
          <a:sx n="62" d="100"/>
          <a:sy n="62" d="100"/>
        </p:scale>
        <p:origin x="-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E2313F-B0B3-4415-8891-95DA52EC3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880BEB-0388-495E-9397-825B3B7A8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13BB09-A617-4648-903F-3D7D83CD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7D45EF-1240-4DDA-BC76-E8EBDBAF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E69685-062E-45C8-B61F-9975BAB3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73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07FCA-917B-4F8F-844E-E9BC93E2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86AEAA-D890-45B5-A74A-C8B8D4ACB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CEC636-C961-4CB0-A47D-0C64434E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5A3AFB-10CF-4D52-89B7-FDA971DC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453C26-8C56-485A-AF48-1B069BA6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98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ABC04D1-361E-4125-9293-7B0F5E6DD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21DB87B-EC75-4464-8BD6-634AB51F9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FBCF55-871A-43A0-8300-84F45965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ADFE2D-D7FB-40F1-B2A9-25A97D34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3239AF-9DD2-45F4-BEC8-A79FAD05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52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0C156C-A0C2-4FD5-850A-FB382CFB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85E085-B005-48C4-89F5-3AA1B2C22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8AC5F9-600B-4778-8560-A222A7A1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2DDCC9-F409-41EA-954D-EB3EA7A8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5CB7C3-6D3C-4E5D-90BD-20B051A9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51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86FF08-A133-4D93-81F3-3FC94B25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55740C-87B8-4CA4-89F8-4DC343FC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B84D3E-021B-499B-A622-ADA51716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2E1FB7-2DA5-4368-BF86-20E81BDD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7E6F75-BA4B-4370-B1C0-EB79E8E3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72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6B2EA-DCFE-4A7A-B0B3-39A2010B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87AA15-AFB4-46D5-BC70-2A6DEC966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F52D4FB-1B06-4189-B3AB-BB7BEB323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F40F7C-FEF7-48B4-B4A8-D7EE66B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EEC2E1-193A-4405-B27E-00EE9E3E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30C3A4-0301-4B73-8B16-E43113FA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87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A31C07-0AB4-470F-B375-A6C447E4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EEEAE9-CD6E-4AF5-8E37-9D8A2583A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3215A9-E38F-432F-8A71-7F9DD5AAF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ED21B79-3758-4803-993A-418FC1C16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0EF5617-5F22-4FDF-B0A9-D652AB805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9218122-8967-4D60-BEBB-2DAF4C4F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2F0906D-F1F8-43E1-9C31-A3CA15E7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C5139F-3DCB-499C-B4BC-8C54C476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4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7EEA8C-AF1A-46B8-A357-7E25A559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C878A59-D5DC-42FA-91C8-937A71EA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7AA506D-4BF1-452D-B292-3D3FDA7D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0AF2B73-94CF-4F72-B45A-3FDAD901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1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999605-BE38-4058-884B-D2EA94EB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E266A51-D32B-4591-9943-320E323A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FEECEE-D491-431F-9E1C-770F1D9C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96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EC167-25BF-4E6B-A396-013413E7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58980D-BCF9-41E4-BCE5-1262B088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6EDEF6D-A5E3-4B7F-AB75-77FB88829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A31C4B-F403-4D6C-8637-3CFD13FF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20575D-7F8D-42C1-807C-DC81D18B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52B584-9DC0-431A-9B76-558DD030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47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F249D5-CE15-44DD-A63A-665C1942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AD8401A-BEAD-40F1-9E79-7ADDFF246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FC3EE0-9CA5-401B-8F5D-E85017F4F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CFCB99-CBF9-49E6-A0DE-E09466B0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35283A-BC55-4776-BB80-9DA34F73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872886-3EA4-492B-9F40-9F98BAB3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5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99BAC7-03D4-48C8-B08D-D3F8FD37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CEC02F-DE95-47B4-AC8B-C6E71F6F1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CAD1B-3CE9-4C42-85CC-FD9C8B61C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37B2-5015-425E-BA1A-F52C5CB62DB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5A4C1B-7B24-4228-A46A-4824DC26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827925-F8DB-4294-8ED4-1F711AF0E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7B4C-46E0-429C-B25C-6468C058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3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E51CF5-293D-48DE-8B6F-A74206487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714620"/>
            <a:ext cx="6858000" cy="2622560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rgbClr val="000066"/>
                </a:solidFill>
                <a:latin typeface="Segoe Print" pitchFamily="2" charset="0"/>
              </a:rPr>
              <a:t>Мои </a:t>
            </a:r>
            <a:r>
              <a:rPr lang="ru-RU" sz="9600" dirty="0" smtClean="0">
                <a:solidFill>
                  <a:srgbClr val="000066"/>
                </a:solidFill>
                <a:latin typeface="Segoe Print" pitchFamily="2" charset="0"/>
              </a:rPr>
              <a:t>права</a:t>
            </a:r>
            <a:br>
              <a:rPr lang="ru-RU" sz="9600" dirty="0" smtClean="0">
                <a:solidFill>
                  <a:srgbClr val="000066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0066"/>
                </a:solidFill>
                <a:latin typeface="Segoe Print" pitchFamily="2" charset="0"/>
              </a:rPr>
              <a:t>Выполнила</a:t>
            </a:r>
            <a:r>
              <a:rPr lang="ru-RU" sz="2800" dirty="0" smtClean="0">
                <a:solidFill>
                  <a:srgbClr val="000066"/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Segoe Print" pitchFamily="2" charset="0"/>
              </a:rPr>
              <a:t>Чернышова</a:t>
            </a:r>
            <a:r>
              <a:rPr lang="ru-RU" sz="2800" dirty="0" smtClean="0">
                <a:solidFill>
                  <a:srgbClr val="000066"/>
                </a:solidFill>
                <a:latin typeface="Segoe Print" pitchFamily="2" charset="0"/>
              </a:rPr>
              <a:t> Ярослава</a:t>
            </a:r>
            <a:br>
              <a:rPr lang="ru-RU" sz="2800" dirty="0" smtClean="0">
                <a:solidFill>
                  <a:srgbClr val="000066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0066"/>
                </a:solidFill>
                <a:latin typeface="Segoe Print" pitchFamily="2" charset="0"/>
              </a:rPr>
              <a:t>Преподаватель: Иванишина Н.И.</a:t>
            </a:r>
            <a:endParaRPr lang="ru-RU" sz="2800" dirty="0">
              <a:solidFill>
                <a:srgbClr val="000066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6F7E30-9D6D-4035-8848-FD5855EB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rgbClr val="00B0F0"/>
                </a:solidFill>
                <a:latin typeface="Century Schoolbook" panose="02040604050505020304" pitchFamily="18" charset="0"/>
              </a:rPr>
              <a:t>Права ребенка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Каждый человек, начиная с самого детства, имеет свои права. На международном и национальном уровне существует множество специальных актов о правах ребёнка. Основным актом о правах ребёнка на международном уровне является Конвенция о правах ребенка — это документ о правах ребёнка из 54 статей.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B0F0"/>
                </a:solidFill>
                <a:latin typeface="Century Schoolbook" panose="02040604050505020304" pitchFamily="18" charset="0"/>
              </a:rPr>
              <a:t>Каждый ребенок имеет право 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08058"/>
            <a:ext cx="7886700" cy="4786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жизнь;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имя;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медицинскую помощь;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образование;</a:t>
            </a: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индивидуальность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отдых;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 мнение;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всестороннее развитие</a:t>
            </a: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посещение внешкольных мероприятий.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0845">
            <a:off x="578492" y="4447651"/>
            <a:ext cx="2955071" cy="1970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изображение_viber_2020-11-26_16-44-5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6503" y="4437112"/>
            <a:ext cx="2841380" cy="1980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36C97B9-E3AB-4E7D-8AAE-D98857C7885A}"/>
              </a:ext>
            </a:extLst>
          </p:cNvPr>
          <p:cNvSpPr/>
          <p:nvPr/>
        </p:nvSpPr>
        <p:spPr>
          <a:xfrm>
            <a:off x="6800074" y="0"/>
            <a:ext cx="234392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690" y="3429000"/>
            <a:ext cx="1835695" cy="2447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19099"/>
            <a:ext cx="1835695" cy="2447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16C23A-2665-498D-B25B-33ACFD821CEB}"/>
              </a:ext>
            </a:extLst>
          </p:cNvPr>
          <p:cNvSpPr txBox="1"/>
          <p:nvPr/>
        </p:nvSpPr>
        <p:spPr>
          <a:xfrm>
            <a:off x="629816" y="419100"/>
            <a:ext cx="60465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Я,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Чернышова Ярослава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ученица 8 класса Теоретического лицея им. А. Кантемира. С детства мне нравилась музыка, поэтому кроме обязательного образования я учусь в 7 классе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етской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музыкальной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студии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Центра эстетического воспитания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ă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ă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по специальности скрипка.</a:t>
            </a:r>
          </a:p>
          <a:p>
            <a:pPr>
              <a:lnSpc>
                <a:spcPct val="100000"/>
              </a:lnSpc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Помимо занятий я участвую в мероприятиях и конкурсах, организованных студией.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17F8655-0550-4B44-8A57-A3481736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_viber_2020-11-26_16-40-49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505" y="736559"/>
            <a:ext cx="2092837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KEcCIacnp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2878" y="721237"/>
            <a:ext cx="3327445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изображение_viber_2020-11-26_16-19-1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8850" y="3479632"/>
            <a:ext cx="2581035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изображение_viber_2020-11-26_16-56-39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6587" y="714527"/>
            <a:ext cx="1830808" cy="2188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160987-63C5-4750-B82C-53862443A3D8}"/>
              </a:ext>
            </a:extLst>
          </p:cNvPr>
          <p:cNvSpPr txBox="1"/>
          <p:nvPr/>
        </p:nvSpPr>
        <p:spPr>
          <a:xfrm>
            <a:off x="611560" y="3562772"/>
            <a:ext cx="4896544" cy="209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считаю себя физически активным человеком, так как я занимаюсь плаванием, а также хожу на греблю и часто участвую в соревнованиях по этим видам спорта с вполне хорошими результатами.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359CC-1FC9-4D8B-BCF5-AD7B80201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067944" y="-387424"/>
            <a:ext cx="3856856" cy="66206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свободное от занятий время я очень часто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исполняю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произведения так,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 сама их чувствую и понимаю . Также я люблю рисовать, вязать. У меня есть много работ, выполненных мной по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квиллингу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изображение_viber_2020-11-26_17-41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8568" y="3717032"/>
            <a:ext cx="3563888" cy="2672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_viber_2020-11-26_16-55-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1091">
            <a:off x="516201" y="1975012"/>
            <a:ext cx="2427734" cy="3236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изображение_viber_2020-11-26_16-28-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957446">
            <a:off x="5975552" y="2204354"/>
            <a:ext cx="2907113" cy="2180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Я очень рада,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C000"/>
                </a:solidFill>
              </a:rPr>
              <a:t>что я живу в обществе,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00B050"/>
                </a:solidFill>
              </a:rPr>
              <a:t>в котором я могу </a:t>
            </a:r>
            <a:r>
              <a:rPr lang="ru-RU" sz="4400" b="1" dirty="0">
                <a:solidFill>
                  <a:srgbClr val="00B0F0"/>
                </a:solidFill>
              </a:rPr>
              <a:t>воспользоваться своими </a:t>
            </a:r>
            <a:r>
              <a:rPr lang="ru-RU" sz="4400" b="1" dirty="0">
                <a:solidFill>
                  <a:srgbClr val="7030A0"/>
                </a:solidFill>
              </a:rPr>
              <a:t>правами.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239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Мои права Выполнила Чернышова Ярослава Преподаватель: Иванишина Н.И.</vt:lpstr>
      <vt:lpstr>Права ребенка</vt:lpstr>
      <vt:lpstr>Каждый ребенок имеет право на:</vt:lpstr>
      <vt:lpstr>Слайд 4</vt:lpstr>
      <vt:lpstr>Слайд 5</vt:lpstr>
      <vt:lpstr> </vt:lpstr>
      <vt:lpstr>Слайд 7</vt:lpstr>
    </vt:vector>
  </TitlesOfParts>
  <Company>FCB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права</dc:title>
  <dc:creator>iaroslava</dc:creator>
  <cp:lastModifiedBy>user</cp:lastModifiedBy>
  <cp:revision>29</cp:revision>
  <dcterms:created xsi:type="dcterms:W3CDTF">2020-11-26T13:36:35Z</dcterms:created>
  <dcterms:modified xsi:type="dcterms:W3CDTF">2020-11-27T09:15:08Z</dcterms:modified>
</cp:coreProperties>
</file>